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6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206BF-CC2E-430D-BF5C-02697ADD64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09401A-0CC0-4669-97CB-CAD8323DAD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B2D89-C991-44AE-8AB7-3D2B6E736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C5C8E-252C-4F5C-9A82-99636887B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AE2DF-6E20-440D-BA01-0FD0A05CC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753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F5D42-AD53-44B9-A3D8-139FDB1C9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00BFF1-1923-4D4A-BC88-206BB20BC6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D361E-FEDE-4ED9-9092-63398FA88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1B418-807A-402D-8D1D-6B5438B0D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82AEC-CF92-4FE6-B4B2-F20506B4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213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25827D-F396-43E9-93A0-46030250FF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E0CC40-2B6A-48B2-A9EE-C47166E69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CD740-349F-4871-B8DF-C6F3440E2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CE7EC-FCD0-412B-9E7B-D384EA367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51E77-2A16-4709-B751-624D00492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87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8AFF9-362C-420E-9A97-2C80EF7FF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CD217-8BD9-4A99-B22D-83233326C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7F491-776D-44AC-B0A8-5D3FFEF21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53E9E-D089-4224-8E8F-B6FBDF928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7EB40-C339-4FF3-8C98-BCC3621DE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98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D947D-1D59-45D3-A8CC-B98AAA4C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D5C82B-74BE-41F1-9DC5-5DA40E777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8F347A-202A-458F-9172-FA5030713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626333-F5C6-46C6-82F4-301B6D81C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4D9F6-7AB9-486C-BEBC-59C903BA8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418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ACCCA-1184-4BDF-9B7E-E7BC5B873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2CE36-C6A6-4B6A-A045-AE21429D17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36B040-59B5-4922-8174-D7B9270BA1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6D9A0-9B1B-4D00-A7CA-29E633A66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28C11-2950-41CE-8701-BDB746B62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2C7977-BFFC-44CE-8FAC-CA25D2016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479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91086-BFD3-4E32-A5CF-680F4A16E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3CDA9-BEDF-4D73-A6B9-E9D514C27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4D2680-B896-4855-AD56-862587FB0F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038FB4-9D81-4FF2-B90C-7BD4BBBB19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1E2BCE-8D9B-4A6F-9424-4A52AB6F4B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8D33AE-D4C4-410C-93BD-C09E9CAF7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D4C86A-EC77-4F20-9C62-A35AD5AEC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0EFD2C-1367-4F06-AE9D-BB034AD6A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334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1C22C-1070-44A7-9CB4-3579A8F6E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AD584D-4341-4B82-8E86-4FAAA4EE8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178470-3F5A-428B-A573-12002E4FB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21E5B1-566B-48AD-8401-8FD2DB1C0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2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EB15E7-C8B8-42EF-9B90-43B1A0B1C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772652-A29F-4193-AB68-CF78F1F84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B5A79-D389-4550-9F51-2CECCD4EC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595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7EC72-6319-4AE3-A2ED-63D1529D1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F98F8-E057-4814-8DBB-8DBF2C3FA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9336BD-82A9-427E-BCE7-0F8020FE35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AF20B-D13E-443B-AFEE-443C7B9F5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DA5352-C9EE-49A8-9311-3471FA5CC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FB7DA-5706-4ED4-B0D0-9AA9AE040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668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F69EE-48B0-45C5-9E99-6155F46E4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12B700-EAB1-4AAA-81E9-1BC2A87A3A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5D3F21-B43F-4D24-948E-AAC5B25DA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B263FA-C9CC-489C-9584-6C1C0AD2F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F6FE4-A8EC-4888-9801-3358D549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5D4BB9-656A-4D6B-B847-624227E46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9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D2059E-EB2F-40E0-B532-91DAD9A84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EAA36-8A23-4975-B241-DDFFBF4C0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030FF-568E-4531-9793-6A71D4DD5D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A785F7-2A14-449C-824D-38F78320EC10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1D7FC-0AA0-46DA-9CAF-30D22223B9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9D65C6-D6DD-4040-BC13-8AC7AFCE5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66783-8F60-4B75-9697-D654DBF38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381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9CA552-C136-4918-B784-72ECC2E1FF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02" t="29420" r="34619" b="41159"/>
          <a:stretch/>
        </p:blipFill>
        <p:spPr>
          <a:xfrm>
            <a:off x="238539" y="159025"/>
            <a:ext cx="5675244" cy="175621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9097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9D3688-37A8-469F-A506-BA352B4415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19" t="60145" r="1849" b="19275"/>
          <a:stretch/>
        </p:blipFill>
        <p:spPr>
          <a:xfrm>
            <a:off x="278297" y="2415210"/>
            <a:ext cx="8696739" cy="1411356"/>
          </a:xfrm>
          <a:prstGeom prst="rect">
            <a:avLst/>
          </a:prstGeom>
          <a:ln w="15875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D66CA2-C004-4F13-A432-E207EABED7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821" t="35651" r="1712" b="32175"/>
          <a:stretch/>
        </p:blipFill>
        <p:spPr>
          <a:xfrm>
            <a:off x="278297" y="198783"/>
            <a:ext cx="8713304" cy="22064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2E6C8C5-C6E9-4DFA-914F-48A27BD41EFB}"/>
              </a:ext>
            </a:extLst>
          </p:cNvPr>
          <p:cNvSpPr/>
          <p:nvPr/>
        </p:nvSpPr>
        <p:spPr>
          <a:xfrm>
            <a:off x="278297" y="198783"/>
            <a:ext cx="8696739" cy="362778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623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34CDB4-B6BC-438B-9936-BF2B2294FF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783" r="5027" b="13913"/>
          <a:stretch/>
        </p:blipFill>
        <p:spPr>
          <a:xfrm>
            <a:off x="119271" y="139148"/>
            <a:ext cx="10177668" cy="4298208"/>
          </a:xfrm>
          <a:prstGeom prst="rect">
            <a:avLst/>
          </a:prstGeom>
          <a:ln>
            <a:solidFill>
              <a:schemeClr val="tx1">
                <a:alpha val="98000"/>
              </a:schemeClr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F08954A-2C89-474C-A331-8163E8FBC650}"/>
              </a:ext>
            </a:extLst>
          </p:cNvPr>
          <p:cNvSpPr/>
          <p:nvPr/>
        </p:nvSpPr>
        <p:spPr>
          <a:xfrm>
            <a:off x="4386471" y="2514600"/>
            <a:ext cx="2064025" cy="20872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78D55F-517C-49A0-A12D-516100EF0B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14" t="51305" r="2092" b="23333"/>
          <a:stretch/>
        </p:blipFill>
        <p:spPr>
          <a:xfrm>
            <a:off x="119271" y="4522306"/>
            <a:ext cx="10177668" cy="209540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2E5F54A-E25A-472A-A966-0F170105A257}"/>
              </a:ext>
            </a:extLst>
          </p:cNvPr>
          <p:cNvSpPr/>
          <p:nvPr/>
        </p:nvSpPr>
        <p:spPr>
          <a:xfrm>
            <a:off x="1895061" y="5619701"/>
            <a:ext cx="251791" cy="24438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CF77F86-9C90-4A77-B90C-47F0B64ECB84}"/>
              </a:ext>
            </a:extLst>
          </p:cNvPr>
          <p:cNvSpPr/>
          <p:nvPr/>
        </p:nvSpPr>
        <p:spPr>
          <a:xfrm>
            <a:off x="9760226" y="5619700"/>
            <a:ext cx="536713" cy="24438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D8E24-F721-488B-A674-9BD10FD55D14}"/>
              </a:ext>
            </a:extLst>
          </p:cNvPr>
          <p:cNvSpPr/>
          <p:nvPr/>
        </p:nvSpPr>
        <p:spPr>
          <a:xfrm>
            <a:off x="9720469" y="5260341"/>
            <a:ext cx="536713" cy="24438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8776E0-727C-4AEA-9D8F-784140A48B7B}"/>
              </a:ext>
            </a:extLst>
          </p:cNvPr>
          <p:cNvSpPr/>
          <p:nvPr/>
        </p:nvSpPr>
        <p:spPr>
          <a:xfrm>
            <a:off x="1895060" y="5260341"/>
            <a:ext cx="251791" cy="24438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15853A-CF1A-4A08-859B-229882DCE0E7}"/>
              </a:ext>
            </a:extLst>
          </p:cNvPr>
          <p:cNvSpPr txBox="1"/>
          <p:nvPr/>
        </p:nvSpPr>
        <p:spPr>
          <a:xfrm>
            <a:off x="6610015" y="2385392"/>
            <a:ext cx="2669705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Returns first row of matching data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10465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4A115E-7A43-49E9-BE47-39438D295D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783" r="5109" b="10145"/>
          <a:stretch/>
        </p:blipFill>
        <p:spPr>
          <a:xfrm>
            <a:off x="149088" y="129210"/>
            <a:ext cx="9571382" cy="425943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0C5E524-2C1E-4586-AE0D-68F0248B7F9E}"/>
              </a:ext>
            </a:extLst>
          </p:cNvPr>
          <p:cNvSpPr/>
          <p:nvPr/>
        </p:nvSpPr>
        <p:spPr>
          <a:xfrm>
            <a:off x="4167811" y="2902226"/>
            <a:ext cx="1928190" cy="188844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69A4E5-8BB9-4D56-9D71-826DB6CF7032}"/>
              </a:ext>
            </a:extLst>
          </p:cNvPr>
          <p:cNvSpPr txBox="1"/>
          <p:nvPr/>
        </p:nvSpPr>
        <p:spPr>
          <a:xfrm>
            <a:off x="6480806" y="2857668"/>
            <a:ext cx="2669705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Returns first row of matching data</a:t>
            </a:r>
            <a:endParaRPr lang="en-US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036CF9-3DA9-4941-8FFA-AF088228EE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51" t="50800" r="2011" b="23296"/>
          <a:stretch/>
        </p:blipFill>
        <p:spPr>
          <a:xfrm>
            <a:off x="149087" y="4477752"/>
            <a:ext cx="9571382" cy="200559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79F6D1-63DC-44FA-872D-A43128CA5504}"/>
              </a:ext>
            </a:extLst>
          </p:cNvPr>
          <p:cNvSpPr/>
          <p:nvPr/>
        </p:nvSpPr>
        <p:spPr>
          <a:xfrm>
            <a:off x="9183756" y="5504726"/>
            <a:ext cx="536713" cy="24438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D05CFF-CF44-4D2E-86D3-349AD964DA4F}"/>
              </a:ext>
            </a:extLst>
          </p:cNvPr>
          <p:cNvSpPr/>
          <p:nvPr/>
        </p:nvSpPr>
        <p:spPr>
          <a:xfrm>
            <a:off x="1825487" y="5215784"/>
            <a:ext cx="251791" cy="24438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437EBD-2F5A-4E82-B87C-6806C0C84A64}"/>
              </a:ext>
            </a:extLst>
          </p:cNvPr>
          <p:cNvSpPr/>
          <p:nvPr/>
        </p:nvSpPr>
        <p:spPr>
          <a:xfrm>
            <a:off x="9180328" y="5215785"/>
            <a:ext cx="536713" cy="24438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8A405D-6C99-4EDD-B1B3-5B8B1D23FA74}"/>
              </a:ext>
            </a:extLst>
          </p:cNvPr>
          <p:cNvSpPr/>
          <p:nvPr/>
        </p:nvSpPr>
        <p:spPr>
          <a:xfrm>
            <a:off x="1825486" y="5549281"/>
            <a:ext cx="251791" cy="24438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883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4376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C9938B-9B21-4BAD-AC17-9B8DF3CD4B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8" t="19420" r="25245" b="31884"/>
          <a:stretch/>
        </p:blipFill>
        <p:spPr>
          <a:xfrm>
            <a:off x="139148" y="159026"/>
            <a:ext cx="8279295" cy="307386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3A33DE4-8179-431B-8615-530AE90262A5}"/>
              </a:ext>
            </a:extLst>
          </p:cNvPr>
          <p:cNvSpPr/>
          <p:nvPr/>
        </p:nvSpPr>
        <p:spPr>
          <a:xfrm>
            <a:off x="2385391" y="2693504"/>
            <a:ext cx="2206487" cy="24847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AF8EF2-3F8C-4DF8-8584-E9BA7F9F8EA6}"/>
              </a:ext>
            </a:extLst>
          </p:cNvPr>
          <p:cNvSpPr/>
          <p:nvPr/>
        </p:nvSpPr>
        <p:spPr>
          <a:xfrm>
            <a:off x="5221356" y="1374912"/>
            <a:ext cx="2206487" cy="1030358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3C8AA9-C925-453B-B38D-EC59B52A9C17}"/>
              </a:ext>
            </a:extLst>
          </p:cNvPr>
          <p:cNvSpPr/>
          <p:nvPr/>
        </p:nvSpPr>
        <p:spPr>
          <a:xfrm>
            <a:off x="129209" y="149087"/>
            <a:ext cx="993913" cy="417444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711CBD-031B-4463-A539-C1C00F427D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0" t="18840" r="24918" b="31305"/>
          <a:stretch/>
        </p:blipFill>
        <p:spPr>
          <a:xfrm>
            <a:off x="139148" y="3319669"/>
            <a:ext cx="8279295" cy="313664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31DB2E-D00B-40BF-A5CE-2CDDA31FD153}"/>
              </a:ext>
            </a:extLst>
          </p:cNvPr>
          <p:cNvSpPr/>
          <p:nvPr/>
        </p:nvSpPr>
        <p:spPr>
          <a:xfrm>
            <a:off x="2345635" y="6152321"/>
            <a:ext cx="2246243" cy="27417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5106F1-91A0-4565-BECD-4A84186CAF6E}"/>
              </a:ext>
            </a:extLst>
          </p:cNvPr>
          <p:cNvSpPr/>
          <p:nvPr/>
        </p:nvSpPr>
        <p:spPr>
          <a:xfrm>
            <a:off x="5181599" y="4565372"/>
            <a:ext cx="2382079" cy="116950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877AFC-65CE-4EF3-A630-3F4FB5360C05}"/>
              </a:ext>
            </a:extLst>
          </p:cNvPr>
          <p:cNvSpPr/>
          <p:nvPr/>
        </p:nvSpPr>
        <p:spPr>
          <a:xfrm>
            <a:off x="139148" y="3309730"/>
            <a:ext cx="993913" cy="417444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17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CE2DF9-0BCF-4567-99E8-C3D70C8733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9" t="14816" r="22666" b="11555"/>
          <a:stretch/>
        </p:blipFill>
        <p:spPr>
          <a:xfrm>
            <a:off x="170954" y="171173"/>
            <a:ext cx="9337040" cy="504952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B028AE-D9C1-418B-B5FE-122DF76D8937}"/>
              </a:ext>
            </a:extLst>
          </p:cNvPr>
          <p:cNvSpPr/>
          <p:nvPr/>
        </p:nvSpPr>
        <p:spPr>
          <a:xfrm>
            <a:off x="4933122" y="3647661"/>
            <a:ext cx="2352261" cy="21866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32A144-BAEE-4389-BE8F-9D55086A8F68}"/>
              </a:ext>
            </a:extLst>
          </p:cNvPr>
          <p:cNvSpPr/>
          <p:nvPr/>
        </p:nvSpPr>
        <p:spPr>
          <a:xfrm>
            <a:off x="3250096" y="1142999"/>
            <a:ext cx="1858617" cy="90446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69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6A4C09-1571-496D-8D6E-F6F5B2E978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1" t="14963" r="2417" b="5926"/>
          <a:stretch/>
        </p:blipFill>
        <p:spPr>
          <a:xfrm>
            <a:off x="182107" y="211151"/>
            <a:ext cx="10323554" cy="473544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B9BD63F-1A10-4D82-8A5A-FC768AF565CD}"/>
              </a:ext>
            </a:extLst>
          </p:cNvPr>
          <p:cNvSpPr/>
          <p:nvPr/>
        </p:nvSpPr>
        <p:spPr>
          <a:xfrm>
            <a:off x="6013174" y="1779103"/>
            <a:ext cx="1401417" cy="137160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4548DB-2A79-4426-826C-D67F97ADAAC2}"/>
              </a:ext>
            </a:extLst>
          </p:cNvPr>
          <p:cNvSpPr/>
          <p:nvPr/>
        </p:nvSpPr>
        <p:spPr>
          <a:xfrm>
            <a:off x="2842592" y="2047460"/>
            <a:ext cx="1600199" cy="33793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421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865D9A-79A8-4A80-8E7E-FBA39DF034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02" t="26522" r="51739" b="23913"/>
          <a:stretch/>
        </p:blipFill>
        <p:spPr>
          <a:xfrm>
            <a:off x="159025" y="139147"/>
            <a:ext cx="6897757" cy="438481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86841BB-9F19-44AE-A8B8-C1015560D8EC}"/>
              </a:ext>
            </a:extLst>
          </p:cNvPr>
          <p:cNvSpPr/>
          <p:nvPr/>
        </p:nvSpPr>
        <p:spPr>
          <a:xfrm>
            <a:off x="5615611" y="1143000"/>
            <a:ext cx="1441172" cy="26835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305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4F0997-BF6A-4394-800E-F643930F48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2" t="14927" r="17990" b="13914"/>
          <a:stretch/>
        </p:blipFill>
        <p:spPr>
          <a:xfrm>
            <a:off x="188843" y="218660"/>
            <a:ext cx="9919252" cy="488011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6039A48-B145-42FD-B1C7-77EB3D7B7B2E}"/>
              </a:ext>
            </a:extLst>
          </p:cNvPr>
          <p:cNvSpPr/>
          <p:nvPr/>
        </p:nvSpPr>
        <p:spPr>
          <a:xfrm>
            <a:off x="5148468" y="1182757"/>
            <a:ext cx="1938131" cy="934278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1205F3-689B-47D0-B444-012589580053}"/>
              </a:ext>
            </a:extLst>
          </p:cNvPr>
          <p:cNvSpPr/>
          <p:nvPr/>
        </p:nvSpPr>
        <p:spPr>
          <a:xfrm>
            <a:off x="4949689" y="2917136"/>
            <a:ext cx="2335693" cy="24350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528FA6-9FE2-42EA-A3B2-3A1102B08E19}"/>
              </a:ext>
            </a:extLst>
          </p:cNvPr>
          <p:cNvSpPr/>
          <p:nvPr/>
        </p:nvSpPr>
        <p:spPr>
          <a:xfrm>
            <a:off x="4949689" y="3277429"/>
            <a:ext cx="2335693" cy="24350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EF827E-C9C2-4BE1-A493-1C2F30A19541}"/>
              </a:ext>
            </a:extLst>
          </p:cNvPr>
          <p:cNvSpPr/>
          <p:nvPr/>
        </p:nvSpPr>
        <p:spPr>
          <a:xfrm>
            <a:off x="5022576" y="4829179"/>
            <a:ext cx="4439476" cy="24350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FADD98-C1C4-4388-9C61-3E640130F764}"/>
              </a:ext>
            </a:extLst>
          </p:cNvPr>
          <p:cNvSpPr/>
          <p:nvPr/>
        </p:nvSpPr>
        <p:spPr>
          <a:xfrm>
            <a:off x="4962942" y="3985597"/>
            <a:ext cx="2335693" cy="24350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309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90A75E-46F7-4C24-8C73-5C8473DCCB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5" t="14783" r="29892" b="27536"/>
          <a:stretch/>
        </p:blipFill>
        <p:spPr>
          <a:xfrm>
            <a:off x="159025" y="129208"/>
            <a:ext cx="8448261" cy="395577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3908031-A4EB-4CB9-94A2-36CC1258F1F2}"/>
              </a:ext>
            </a:extLst>
          </p:cNvPr>
          <p:cNvSpPr/>
          <p:nvPr/>
        </p:nvSpPr>
        <p:spPr>
          <a:xfrm>
            <a:off x="5128594" y="1098275"/>
            <a:ext cx="1918250" cy="90942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EEB72D-CACA-4D75-9651-DFD99AB7CDD1}"/>
              </a:ext>
            </a:extLst>
          </p:cNvPr>
          <p:cNvSpPr/>
          <p:nvPr/>
        </p:nvSpPr>
        <p:spPr>
          <a:xfrm>
            <a:off x="4870177" y="3429001"/>
            <a:ext cx="1225823" cy="2286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5D70DD-8D5C-4044-A3C8-11A5757E6DB1}"/>
              </a:ext>
            </a:extLst>
          </p:cNvPr>
          <p:cNvSpPr/>
          <p:nvPr/>
        </p:nvSpPr>
        <p:spPr>
          <a:xfrm>
            <a:off x="4403037" y="2370484"/>
            <a:ext cx="606285" cy="22860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B1F022-9340-4416-A845-E315FB4D98F2}"/>
              </a:ext>
            </a:extLst>
          </p:cNvPr>
          <p:cNvSpPr/>
          <p:nvPr/>
        </p:nvSpPr>
        <p:spPr>
          <a:xfrm>
            <a:off x="5579166" y="2777987"/>
            <a:ext cx="606285" cy="22860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08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00A6C3-CF96-4312-A8B6-E7D69065D7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27" r="1603" b="17537"/>
          <a:stretch/>
        </p:blipFill>
        <p:spPr>
          <a:xfrm>
            <a:off x="195470" y="178904"/>
            <a:ext cx="11234530" cy="433744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1E7A64-B5CC-45F2-8B78-2781FED82FE7}"/>
              </a:ext>
            </a:extLst>
          </p:cNvPr>
          <p:cNvSpPr/>
          <p:nvPr/>
        </p:nvSpPr>
        <p:spPr>
          <a:xfrm>
            <a:off x="5489714" y="2236304"/>
            <a:ext cx="960782" cy="24847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9A5484-6F5B-42AB-9E93-89931DE4AAA3}"/>
              </a:ext>
            </a:extLst>
          </p:cNvPr>
          <p:cNvSpPr/>
          <p:nvPr/>
        </p:nvSpPr>
        <p:spPr>
          <a:xfrm>
            <a:off x="3468758" y="3185493"/>
            <a:ext cx="7971181" cy="134079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951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F51814-BE24-4FB9-BB61-6C0614171E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1" t="14928" r="17663" b="14782"/>
          <a:stretch/>
        </p:blipFill>
        <p:spPr>
          <a:xfrm>
            <a:off x="208722" y="149086"/>
            <a:ext cx="9968948" cy="482047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0D7D80-8C73-474A-9D6A-790AF0438F78}"/>
              </a:ext>
            </a:extLst>
          </p:cNvPr>
          <p:cNvSpPr/>
          <p:nvPr/>
        </p:nvSpPr>
        <p:spPr>
          <a:xfrm>
            <a:off x="5193195" y="1113182"/>
            <a:ext cx="1933161" cy="89452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5BEE6C-02E1-45B3-AFB9-416766C8AD91}"/>
              </a:ext>
            </a:extLst>
          </p:cNvPr>
          <p:cNvSpPr/>
          <p:nvPr/>
        </p:nvSpPr>
        <p:spPr>
          <a:xfrm>
            <a:off x="3382619" y="3836504"/>
            <a:ext cx="2004390" cy="27829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FD396A-D9A4-4A04-8CC2-C0EC573F7E9F}"/>
              </a:ext>
            </a:extLst>
          </p:cNvPr>
          <p:cNvSpPr txBox="1"/>
          <p:nvPr/>
        </p:nvSpPr>
        <p:spPr>
          <a:xfrm>
            <a:off x="5575851" y="3821763"/>
            <a:ext cx="2702215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All matching rows from left &amp; right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41611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19</Words>
  <Application>Microsoft Office PowerPoint</Application>
  <PresentationFormat>Widescreen</PresentationFormat>
  <Paragraphs>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7</cp:revision>
  <dcterms:created xsi:type="dcterms:W3CDTF">2022-09-22T16:23:43Z</dcterms:created>
  <dcterms:modified xsi:type="dcterms:W3CDTF">2022-09-22T18:37:50Z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2022-09-22T16:23:46Z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f23bf02f-39f6-40bf-a1c5-b0a98cb28626</vt:lpwstr>
  </property>
  <property fmtid="{D5CDD505-2E9C-101B-9397-08002B2CF9AE}" pid="8" name="MSIP_Label_19540963-e559-4020-8a90-fe8a502c2801_ContentBits">
    <vt:lpwstr>0</vt:lpwstr>
  </property>
</Properties>
</file>

<file path=docProps/thumbnail.jpeg>
</file>